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0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E8C64D-C039-4A2A-9674-92C90882F8FD}" type="datetimeFigureOut">
              <a:rPr lang="de-DE"/>
              <a:pPr>
                <a:defRPr/>
              </a:pPr>
              <a:t>19.03.2013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C3D706-E3C7-40F7-A8AF-A079AFB12F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70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22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ACFD-8C77-48C6-AD9E-F09CE8DFF7BF}" type="datetimeFigureOut">
              <a:rPr lang="de-DE"/>
              <a:pPr>
                <a:defRPr/>
              </a:pPr>
              <a:t>19.03.2013</a:t>
            </a:fld>
            <a:endParaRPr lang="de-CH"/>
          </a:p>
        </p:txBody>
      </p:sp>
      <p:sp>
        <p:nvSpPr>
          <p:cNvPr id="23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4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D08B-AE7E-4739-B09C-C5512DB35A9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4B37-4939-4A9C-B436-7A6F91818D46}" type="datetimeFigureOut">
              <a:rPr lang="de-DE"/>
              <a:pPr>
                <a:defRPr/>
              </a:pPr>
              <a:t>19.03.2013</a:t>
            </a:fld>
            <a:endParaRPr lang="de-CH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CA5B-74C9-4082-BD8D-89DCE9E5D26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9C90-041E-418F-B3EA-6CAD1A504D39}" type="datetimeFigureOut">
              <a:rPr lang="de-DE"/>
              <a:pPr>
                <a:defRPr/>
              </a:pPr>
              <a:t>19.03.2013</a:t>
            </a:fld>
            <a:endParaRPr lang="de-CH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977B-6810-4CB6-8945-C631C95006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372136-9529-40D9-9854-C1D3BA7DBA48}" type="datetimeFigureOut">
              <a:rPr lang="de-DE"/>
              <a:pPr>
                <a:defRPr/>
              </a:pPr>
              <a:t>19.03.2013</a:t>
            </a:fld>
            <a:endParaRPr lang="de-CH"/>
          </a:p>
        </p:txBody>
      </p:sp>
      <p:sp>
        <p:nvSpPr>
          <p:cNvPr id="5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050028-68F8-4B24-BDD0-3753504E94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AFFF-238C-484A-8454-10FF55BB07B9}" type="datetimeFigureOut">
              <a:rPr lang="de-DE"/>
              <a:pPr>
                <a:defRPr/>
              </a:pPr>
              <a:t>19.03.2013</a:t>
            </a:fld>
            <a:endParaRPr lang="de-CH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C26F-6A9B-4D18-AB14-89B84C2E594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1072-A633-4C64-8AF3-C780A7369FA8}" type="datetimeFigureOut">
              <a:rPr lang="de-DE"/>
              <a:pPr>
                <a:defRPr/>
              </a:pPr>
              <a:t>19.03.2013</a:t>
            </a:fld>
            <a:endParaRPr lang="de-CH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E3A1-5070-401E-A901-55FBB16FFC5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05AF-C185-44AB-8DAF-E79361F11ECE}" type="datetimeFigureOut">
              <a:rPr lang="de-DE"/>
              <a:pPr>
                <a:defRPr/>
              </a:pPr>
              <a:t>19.03.2013</a:t>
            </a:fld>
            <a:endParaRPr lang="de-CH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6089-1E4F-401B-846C-8F27AFE1C26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C31363-1B4C-419B-84E4-DCA6B5558060}" type="datetimeFigureOut">
              <a:rPr lang="de-DE"/>
              <a:pPr>
                <a:defRPr/>
              </a:pPr>
              <a:t>19.03.2013</a:t>
            </a:fld>
            <a:endParaRPr lang="de-CH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276C22-3E04-4520-B908-DACAB022A9A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3C26-E572-4A68-AED4-FFA694ECD941}" type="datetimeFigureOut">
              <a:rPr lang="de-DE"/>
              <a:pPr>
                <a:defRPr/>
              </a:pPr>
              <a:t>19.03.2013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0A23-54B0-4902-B3FF-69624556B74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Gerade Verbindung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2" name="Datumsplatzhalt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980A52-CC2F-4594-B75F-50A57906BAD5}" type="datetimeFigureOut">
              <a:rPr lang="de-DE"/>
              <a:pPr>
                <a:defRPr/>
              </a:pPr>
              <a:t>19.03.2013</a:t>
            </a:fld>
            <a:endParaRPr lang="de-CH"/>
          </a:p>
        </p:txBody>
      </p:sp>
      <p:sp>
        <p:nvSpPr>
          <p:cNvPr id="13" name="Foliennummernplatzhalt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EC1056-2EE9-4783-81A6-5A84A00EB68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4" name="Fußzeilenplatzhalt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B3BE6C-1C6F-49B3-A824-67E94DBD5A20}" type="datetimeFigureOut">
              <a:rPr lang="de-DE"/>
              <a:pPr>
                <a:defRPr/>
              </a:pPr>
              <a:t>19.03.2013</a:t>
            </a:fld>
            <a:endParaRPr lang="de-CH"/>
          </a:p>
        </p:txBody>
      </p:sp>
      <p:sp>
        <p:nvSpPr>
          <p:cNvPr id="13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327CAC-A36B-4054-A3D2-FCB462FD8B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4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28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51F70B-B52E-43ED-B40F-4C054E9E6FAB}" type="datetimeFigureOut">
              <a:rPr lang="de-DE"/>
              <a:pPr>
                <a:defRPr/>
              </a:pPr>
              <a:t>19.03.2013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DF7785-63A8-43DC-8180-39DBA45F0F5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0" r:id="rId4"/>
    <p:sldLayoutId id="2147483691" r:id="rId5"/>
    <p:sldLayoutId id="2147483698" r:id="rId6"/>
    <p:sldLayoutId id="2147483692" r:id="rId7"/>
    <p:sldLayoutId id="2147483699" r:id="rId8"/>
    <p:sldLayoutId id="2147483700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CH" smtClean="0"/>
              <a:t>3:   Länder </a:t>
            </a:r>
            <a:r>
              <a:rPr lang="de-CH" dirty="0" smtClean="0"/>
              <a:t>des Südens: Hunger</a:t>
            </a:r>
            <a:endParaRPr lang="de-CH" dirty="0"/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ctr"/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Banane</a:t>
            </a:r>
            <a:endParaRPr lang="de-CH" dirty="0"/>
          </a:p>
        </p:txBody>
      </p:sp>
      <p:pic>
        <p:nvPicPr>
          <p:cNvPr id="4" name="Inhaltsplatzhalter 3" descr="Bana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14290"/>
            <a:ext cx="4500594" cy="6582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Welthandel</a:t>
            </a:r>
            <a:endParaRPr lang="de-CH" dirty="0"/>
          </a:p>
        </p:txBody>
      </p:sp>
      <p:pic>
        <p:nvPicPr>
          <p:cNvPr id="4" name="Inhaltsplatzhalter 3" descr="Kluft arm reich Comi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8704774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Dito</a:t>
            </a:r>
            <a:endParaRPr lang="de-CH" dirty="0"/>
          </a:p>
        </p:txBody>
      </p:sp>
      <p:pic>
        <p:nvPicPr>
          <p:cNvPr id="4" name="Inhaltsplatzhalter 3" descr="Comic Hängend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142852"/>
            <a:ext cx="5572164" cy="64945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Hunger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980728"/>
            <a:ext cx="8829797" cy="56166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Hunger</a:t>
            </a:r>
            <a:endParaRPr lang="de-CH" dirty="0"/>
          </a:p>
        </p:txBody>
      </p:sp>
      <p:pic>
        <p:nvPicPr>
          <p:cNvPr id="4" name="Inhaltsplatzhalter 3" descr="Hung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8872700" cy="37862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de-CH" dirty="0" smtClean="0"/>
              <a:t>Hunger</a:t>
            </a:r>
            <a:endParaRPr lang="de-CH" dirty="0"/>
          </a:p>
        </p:txBody>
      </p:sp>
      <p:pic>
        <p:nvPicPr>
          <p:cNvPr id="6" name="Inhaltsplatzhalter 5" descr="Hunger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928670"/>
            <a:ext cx="7143800" cy="563684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Teufelskreis</a:t>
            </a:r>
            <a:endParaRPr lang="de-CH" dirty="0"/>
          </a:p>
        </p:txBody>
      </p:sp>
      <p:pic>
        <p:nvPicPr>
          <p:cNvPr id="4" name="Inhaltsplatzhalter 3" descr="Teufelskreis Armut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8501122" cy="60165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reus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14</Words>
  <Application>Microsoft Office PowerPoint</Application>
  <PresentationFormat>Bildschirmpräsentation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Nereus</vt:lpstr>
      <vt:lpstr>3:   Länder des Südens: Hunger</vt:lpstr>
      <vt:lpstr>Banane</vt:lpstr>
      <vt:lpstr>Welthandel</vt:lpstr>
      <vt:lpstr>Dito</vt:lpstr>
      <vt:lpstr>Hunger</vt:lpstr>
      <vt:lpstr>Hunger</vt:lpstr>
      <vt:lpstr>Hunger</vt:lpstr>
      <vt:lpstr>Teufelskreis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Stadtgeografie</dc:title>
  <dc:creator>Rickli</dc:creator>
  <cp:lastModifiedBy>Rickli</cp:lastModifiedBy>
  <cp:revision>70</cp:revision>
  <dcterms:created xsi:type="dcterms:W3CDTF">2008-01-13T17:46:02Z</dcterms:created>
  <dcterms:modified xsi:type="dcterms:W3CDTF">2013-03-19T13:42:50Z</dcterms:modified>
</cp:coreProperties>
</file>