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E8C64D-C039-4A2A-9674-92C90882F8FD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C3D706-E3C7-40F7-A8AF-A079AFB12F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5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22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ACFD-8C77-48C6-AD9E-F09CE8DFF7BF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23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4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AD08B-AE7E-4739-B09C-C5512DB35A9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4B37-4939-4A9C-B436-7A6F91818D46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CA5B-74C9-4082-BD8D-89DCE9E5D26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9C90-041E-418F-B3EA-6CAD1A504D39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977B-6810-4CB6-8945-C631C95006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72136-9529-40D9-9854-C1D3BA7DBA48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5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050028-68F8-4B24-BDD0-3753504E94A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AFFF-238C-484A-8454-10FF55BB07B9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C26F-6A9B-4D18-AB14-89B84C2E594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1072-A633-4C64-8AF3-C780A7369FA8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E3A1-5070-401E-A901-55FBB16FFC5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D05AF-C185-44AB-8DAF-E79361F11ECE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6089-1E4F-401B-846C-8F27AFE1C26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C31363-1B4C-419B-84E4-DCA6B5558060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276C22-3E04-4520-B908-DACAB022A9A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73C26-E572-4A68-AED4-FFA694ECD941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0A23-54B0-4902-B3FF-69624556B74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Gerade Verbindung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Datumsplatzhalt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980A52-CC2F-4594-B75F-50A57906BAD5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13" name="Foliennummernplatzhalt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EC1056-2EE9-4783-81A6-5A84A00EB68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4" name="Fußzeilenplatzhalt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B3BE6C-1C6F-49B3-A824-67E94DBD5A20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13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327CAC-A36B-4054-A3D2-FCB462FD8B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4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28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51F70B-B52E-43ED-B40F-4C054E9E6FAB}" type="datetimeFigureOut">
              <a:rPr lang="de-DE"/>
              <a:pPr>
                <a:defRPr/>
              </a:pPr>
              <a:t>12.12.2010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DF7785-63A8-43DC-8180-39DBA45F0F5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0" r:id="rId4"/>
    <p:sldLayoutId id="2147483691" r:id="rId5"/>
    <p:sldLayoutId id="2147483698" r:id="rId6"/>
    <p:sldLayoutId id="2147483692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15156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CH" dirty="0" smtClean="0"/>
              <a:t>4b</a:t>
            </a:r>
            <a:r>
              <a:rPr lang="de-CH" smtClean="0"/>
              <a:t>: Probleme</a:t>
            </a:r>
            <a:endParaRPr lang="de-CH" dirty="0"/>
          </a:p>
        </p:txBody>
      </p:sp>
      <p:sp>
        <p:nvSpPr>
          <p:cNvPr id="8195" name="Untertitel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Bevölkerungsexplosion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...vernichtet wirtschaftliche Erfolge, ist wichtigste Ursache der Armut</a:t>
            </a:r>
            <a:endParaRPr lang="de-CH" dirty="0" smtClean="0"/>
          </a:p>
          <a:p>
            <a:pPr>
              <a:buNone/>
            </a:pPr>
            <a:r>
              <a:rPr lang="de-DE" i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50% sind  jünger als </a:t>
            </a:r>
            <a:r>
              <a:rPr lang="de-DE" i="1" smtClean="0"/>
              <a:t>15, </a:t>
            </a:r>
            <a:r>
              <a:rPr lang="de-DE" i="1" dirty="0" smtClean="0"/>
              <a:t>d.h. der Anteil der Erwerbstätigen ist kleiner als bei uns</a:t>
            </a:r>
            <a:endParaRPr lang="de-CH" dirty="0" smtClean="0"/>
          </a:p>
          <a:p>
            <a:pPr>
              <a:buNone/>
            </a:pPr>
            <a:r>
              <a:rPr lang="de-DE" i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Migration: Aderlass in Herkunftsland    </a:t>
            </a:r>
          </a:p>
          <a:p>
            <a:pPr lvl="0">
              <a:buNone/>
            </a:pPr>
            <a:r>
              <a:rPr lang="de-DE" i="1" dirty="0" smtClean="0"/>
              <a:t>                    (=&gt; Spiegelartikel)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de-CH" dirty="0" smtClean="0"/>
              <a:t>Sozialstruktur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7467600" cy="5873884"/>
          </a:xfrm>
        </p:spPr>
        <p:txBody>
          <a:bodyPr/>
          <a:lstStyle/>
          <a:p>
            <a:pPr lvl="0"/>
            <a:endParaRPr lang="de-DE" i="1" dirty="0" smtClean="0"/>
          </a:p>
          <a:p>
            <a:pPr lvl="0"/>
            <a:r>
              <a:rPr lang="de-DE" i="1" dirty="0" smtClean="0"/>
              <a:t>dünne Oberschicht besitzt alles, Hauptziel: Sicherung ihrer Privilegien</a:t>
            </a:r>
          </a:p>
          <a:p>
            <a:pPr lvl="0"/>
            <a:endParaRPr lang="de-CH" dirty="0" smtClean="0"/>
          </a:p>
          <a:p>
            <a:pPr lvl="0"/>
            <a:r>
              <a:rPr lang="de-DE" i="1" dirty="0" smtClean="0"/>
              <a:t>kaum Mittelstand, Masse ohne Besitz</a:t>
            </a:r>
            <a:endParaRPr lang="de-CH" dirty="0" smtClean="0"/>
          </a:p>
          <a:p>
            <a:pPr>
              <a:buNone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Fehlende Produktivität: 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lvl="0"/>
            <a:r>
              <a:rPr lang="de-DE" i="1" dirty="0" smtClean="0"/>
              <a:t>Kapital fehlt für Modernisierung der rückständigen Subsistenzwirtschaft</a:t>
            </a:r>
          </a:p>
          <a:p>
            <a:pPr lvl="0"/>
            <a:endParaRPr lang="de-CH" dirty="0" smtClean="0"/>
          </a:p>
          <a:p>
            <a:r>
              <a:rPr lang="de-DE" i="1" dirty="0" smtClean="0"/>
              <a:t>=&gt; geringe Erträge=&gt; Binnenmarkt kann nicht entstehen</a:t>
            </a:r>
            <a:endParaRPr lang="de-CH" dirty="0" smtClean="0"/>
          </a:p>
          <a:p>
            <a:pPr>
              <a:buNone/>
            </a:pPr>
            <a:r>
              <a:rPr lang="de-DE" i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 riesiger, teurer Beamtenapparat</a:t>
            </a:r>
            <a:endParaRPr lang="de-CH" dirty="0" smtClean="0"/>
          </a:p>
          <a:p>
            <a:pPr>
              <a:buNone/>
            </a:pPr>
            <a:r>
              <a:rPr lang="de-DE" b="1" dirty="0" smtClean="0"/>
              <a:t> </a:t>
            </a:r>
            <a:endParaRPr lang="de-CH" dirty="0" smtClean="0"/>
          </a:p>
          <a:p>
            <a:pPr lvl="0"/>
            <a:r>
              <a:rPr lang="de-DE" i="1" smtClean="0"/>
              <a:t>Einnahmen </a:t>
            </a:r>
            <a:r>
              <a:rPr lang="de-DE" i="1" dirty="0" smtClean="0"/>
              <a:t>meist durch Export von wenigen, billiger Rohstoffe </a:t>
            </a:r>
            <a:endParaRPr lang="de-CH" dirty="0" smtClean="0"/>
          </a:p>
          <a:p>
            <a:pPr>
              <a:buNone/>
            </a:pPr>
            <a:r>
              <a:rPr lang="en-GB" i="1" dirty="0" smtClean="0"/>
              <a:t>    (term of trade)</a:t>
            </a:r>
            <a:endParaRPr lang="de-CH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Entwicklungsstrategien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DE" b="1" dirty="0" smtClean="0"/>
              <a:t> 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de-DE" i="1" dirty="0" smtClean="0"/>
              <a:t>Nachholende Entwicklung</a:t>
            </a:r>
            <a:endParaRPr lang="de-CH" dirty="0" smtClean="0"/>
          </a:p>
          <a:p>
            <a:pPr>
              <a:buNone/>
            </a:pPr>
            <a:r>
              <a:rPr lang="de-DE" i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Abkopplungsstrategie</a:t>
            </a:r>
            <a:endParaRPr lang="de-CH" dirty="0" smtClean="0"/>
          </a:p>
          <a:p>
            <a:pPr>
              <a:buNone/>
            </a:pPr>
            <a:r>
              <a:rPr lang="de-DE" i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Grundbedürfnisstrategie</a:t>
            </a:r>
            <a:endParaRPr lang="de-CH" dirty="0" smtClean="0"/>
          </a:p>
          <a:p>
            <a:pPr>
              <a:buNone/>
            </a:pPr>
            <a:r>
              <a:rPr lang="de-DE" i="1" dirty="0" smtClean="0"/>
              <a:t> </a:t>
            </a:r>
            <a:endParaRPr lang="de-CH" dirty="0" smtClean="0"/>
          </a:p>
          <a:p>
            <a:pPr lvl="0"/>
            <a:r>
              <a:rPr lang="de-DE" i="1" dirty="0" smtClean="0"/>
              <a:t>nachhaltige Entwicklung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reu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42</Words>
  <Application>Microsoft Office PowerPoint</Application>
  <PresentationFormat>Bildschirmpräsentation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Nereus</vt:lpstr>
      <vt:lpstr>4b: Probleme</vt:lpstr>
      <vt:lpstr>Bevölkerungsexplosion</vt:lpstr>
      <vt:lpstr>Sozialstruktur</vt:lpstr>
      <vt:lpstr>Fehlende Produktivität:  </vt:lpstr>
      <vt:lpstr>Entwicklungsstrategien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Stadtgeografie</dc:title>
  <dc:creator>Rickli</dc:creator>
  <cp:lastModifiedBy>Rickli</cp:lastModifiedBy>
  <cp:revision>63</cp:revision>
  <dcterms:created xsi:type="dcterms:W3CDTF">2008-01-13T17:46:02Z</dcterms:created>
  <dcterms:modified xsi:type="dcterms:W3CDTF">2010-12-12T13:41:41Z</dcterms:modified>
</cp:coreProperties>
</file>