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9A8E55-2B34-4371-B51A-87BDF365945C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F53D75-8882-4D80-A32D-05478B41864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199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22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547D-3A42-423C-858C-314823874CE2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23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4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9D10C-4A9C-420F-A1C3-0391AE9B5AC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489FE-3495-4601-BC6F-F7A409EA8EFC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DAE4-2E14-44B5-917F-B41DCEE7DF4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17601-5FF8-410E-9627-4EE5C3789998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EF5B-D2B3-48AF-B0CE-87B2AA19125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98B5E0-39E4-4A8D-A31E-D5B1D2BBA070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5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5A0AA5-09E4-4141-B19C-CE5F69CDFBC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0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9E2E9-35EA-4880-AC5B-B2E4A11196CA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21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E1567-9B42-4C5E-87D1-84388FE639F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5976F-7EB9-445F-AF76-AE78E3980D36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015D4-07C1-4C60-8A54-633EC17F133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2554-67F5-4B04-BA1C-B0495E9D2C5D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1FDC-38E4-473D-B873-7658F0FBBE0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4FED62-EF11-4DB1-8D41-E6FAE7E20135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18BACE-98C2-4BB1-9854-6CEF9836DAB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BD34-3AD4-436E-BC13-1CB3FF154C7F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8987-0110-4B25-AA26-356EC93DC71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Gerade Verbindung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Datumsplatzhalt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3F7EB3-800D-4E91-95A7-AB116841E4CA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13" name="Foliennummernplatzhalt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141CB4-3AF4-4A7C-982F-33E6D4D68B6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4" name="Fußzeilenplatzhalt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4D3718-F682-4ACD-A113-5C75B7AA8614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13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F2EEF0-4960-4306-A8D4-86E33B0C96A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4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28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FBB89C-4859-49BC-BDA4-AD51AC518831}" type="datetimeFigureOut">
              <a:rPr lang="de-DE"/>
              <a:pPr>
                <a:defRPr/>
              </a:pPr>
              <a:t>15.10.2011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2C2066-0237-46E5-ACC3-BA6A413FF79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CH" dirty="0" smtClean="0"/>
              <a:t> Urknalltheorie S</a:t>
            </a:r>
            <a:r>
              <a:rPr lang="de-CH" dirty="0" smtClean="0"/>
              <a:t>. </a:t>
            </a:r>
            <a:r>
              <a:rPr lang="de-CH" smtClean="0"/>
              <a:t>37-39</a:t>
            </a:r>
            <a:endParaRPr lang="de-CH" dirty="0"/>
          </a:p>
        </p:txBody>
      </p:sp>
      <p:sp>
        <p:nvSpPr>
          <p:cNvPr id="8195" name="Untertitel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 eaLnBrk="1" hangingPunct="1"/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UrknallTheorie (Hubble, 1929)</a:t>
            </a:r>
            <a:endParaRPr lang="de-CH" dirty="0"/>
          </a:p>
        </p:txBody>
      </p:sp>
      <p:pic>
        <p:nvPicPr>
          <p:cNvPr id="4" name="Inhaltsplatzhalter 3" descr="130_1_Urkn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4187" y="1600200"/>
            <a:ext cx="4873625" cy="48736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Solarer </a:t>
            </a:r>
            <a:r>
              <a:rPr lang="de-CH" dirty="0" err="1" smtClean="0"/>
              <a:t>Urnebel</a:t>
            </a:r>
            <a:r>
              <a:rPr lang="de-CH" dirty="0" smtClean="0"/>
              <a:t> nach Ausdehnung des Universums (Alter ca. 20 Mrd. Jahre</a:t>
            </a:r>
            <a:endParaRPr lang="de-CH" dirty="0"/>
          </a:p>
        </p:txBody>
      </p:sp>
      <p:pic>
        <p:nvPicPr>
          <p:cNvPr id="4" name="Inhaltsplatzhalter 3" descr="130_2_Urkn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6362" y="2084387"/>
            <a:ext cx="5629275" cy="39052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Unsere Milchstrasse entsteht </a:t>
            </a:r>
            <a:endParaRPr lang="de-CH" dirty="0"/>
          </a:p>
        </p:txBody>
      </p:sp>
      <p:pic>
        <p:nvPicPr>
          <p:cNvPr id="4" name="Inhaltsplatzhalter 3" descr="130_3_Urkn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6362" y="2174875"/>
            <a:ext cx="5629275" cy="37242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Unser Sonnensystem entsteht </a:t>
            </a:r>
            <a:br>
              <a:rPr lang="de-CH" dirty="0" smtClean="0"/>
            </a:br>
            <a:r>
              <a:rPr lang="de-CH" dirty="0" smtClean="0"/>
              <a:t>(Alter 4.6 Mrd. Jahre)</a:t>
            </a:r>
            <a:endParaRPr lang="de-CH" dirty="0"/>
          </a:p>
        </p:txBody>
      </p:sp>
      <p:pic>
        <p:nvPicPr>
          <p:cNvPr id="4" name="Inhaltsplatzhalter 3" descr="130_4_Urkn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6362" y="2184400"/>
            <a:ext cx="5629275" cy="37052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Entstehung der Erde</a:t>
            </a:r>
            <a:endParaRPr lang="de-CH" dirty="0"/>
          </a:p>
        </p:txBody>
      </p:sp>
      <p:pic>
        <p:nvPicPr>
          <p:cNvPr id="4" name="Inhaltsplatzhalter 3" descr="130_5_Urkn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47766" y="1600200"/>
            <a:ext cx="4486468" cy="48736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Schalenaufbau der Erde</a:t>
            </a:r>
            <a:endParaRPr lang="de-CH" dirty="0"/>
          </a:p>
        </p:txBody>
      </p:sp>
      <p:pic>
        <p:nvPicPr>
          <p:cNvPr id="4" name="Inhaltsplatzhalter 3" descr="131_1_Urkna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14546" y="1785926"/>
            <a:ext cx="4429156" cy="473642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reus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37</Words>
  <Application>Microsoft Office PowerPoint</Application>
  <PresentationFormat>Bildschirmpräsentation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Nereus</vt:lpstr>
      <vt:lpstr> Urknalltheorie S. 37-39</vt:lpstr>
      <vt:lpstr>UrknallTheorie (Hubble, 1929)</vt:lpstr>
      <vt:lpstr>Solarer Urnebel nach Ausdehnung des Universums (Alter ca. 20 Mrd. Jahre</vt:lpstr>
      <vt:lpstr>Unsere Milchstrasse entsteht </vt:lpstr>
      <vt:lpstr>Unser Sonnensystem entsteht  (Alter 4.6 Mrd. Jahre)</vt:lpstr>
      <vt:lpstr>Entstehung der Erde</vt:lpstr>
      <vt:lpstr>Schalenaufbau der Erde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Stadtgeografie</dc:title>
  <dc:creator>Rickli</dc:creator>
  <cp:lastModifiedBy>Rickli</cp:lastModifiedBy>
  <cp:revision>61</cp:revision>
  <dcterms:created xsi:type="dcterms:W3CDTF">2008-01-13T17:46:02Z</dcterms:created>
  <dcterms:modified xsi:type="dcterms:W3CDTF">2011-10-15T09:15:02Z</dcterms:modified>
</cp:coreProperties>
</file>