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80" r:id="rId6"/>
    <p:sldId id="281" r:id="rId7"/>
    <p:sldId id="269" r:id="rId8"/>
    <p:sldId id="260" r:id="rId9"/>
    <p:sldId id="303" r:id="rId10"/>
    <p:sldId id="301" r:id="rId11"/>
    <p:sldId id="304" r:id="rId12"/>
    <p:sldId id="305" r:id="rId13"/>
    <p:sldId id="306" r:id="rId14"/>
    <p:sldId id="296" r:id="rId15"/>
    <p:sldId id="259" r:id="rId16"/>
    <p:sldId id="284" r:id="rId17"/>
    <p:sldId id="263" r:id="rId18"/>
    <p:sldId id="264" r:id="rId19"/>
    <p:sldId id="265" r:id="rId20"/>
    <p:sldId id="266" r:id="rId21"/>
    <p:sldId id="267" r:id="rId22"/>
    <p:sldId id="268" r:id="rId2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8C64D-C039-4A2A-9674-92C90882F8FD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C3D706-E3C7-40F7-A8AF-A079AFB12F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933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22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ACFD-8C77-48C6-AD9E-F09CE8DFF7BF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23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D08B-AE7E-4739-B09C-C5512DB35A9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4B37-4939-4A9C-B436-7A6F91818D46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CA5B-74C9-4082-BD8D-89DCE9E5D26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9C90-041E-418F-B3EA-6CAD1A504D39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977B-6810-4CB6-8945-C631C95006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372136-9529-40D9-9854-C1D3BA7DBA48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050028-68F8-4B24-BDD0-3753504E94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AFFF-238C-484A-8454-10FF55BB07B9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C26F-6A9B-4D18-AB14-89B84C2E59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1072-A633-4C64-8AF3-C780A7369FA8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E3A1-5070-401E-A901-55FBB16FFC5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05AF-C185-44AB-8DAF-E79361F11ECE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6089-1E4F-401B-846C-8F27AFE1C26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C31363-1B4C-419B-84E4-DCA6B5558060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276C22-3E04-4520-B908-DACAB022A9A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3C26-E572-4A68-AED4-FFA694ECD941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0A23-54B0-4902-B3FF-69624556B7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Datumsplatzhalt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980A52-CC2F-4594-B75F-50A57906BAD5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13" name="Foliennummernplatzhalt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C1056-2EE9-4783-81A6-5A84A00EB6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B3BE6C-1C6F-49B3-A824-67E94DBD5A20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13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27CAC-A36B-4054-A3D2-FCB462FD8B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28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1F70B-B52E-43ED-B40F-4C054E9E6FAB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F7785-63A8-43DC-8180-39DBA45F0F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0" r:id="rId4"/>
    <p:sldLayoutId id="2147483691" r:id="rId5"/>
    <p:sldLayoutId id="2147483698" r:id="rId6"/>
    <p:sldLayoutId id="2147483692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CH" dirty="0" smtClean="0"/>
              <a:t>Geologie:  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Schalenaufbau  S.39 - </a:t>
            </a:r>
            <a:r>
              <a:rPr lang="de-CH" dirty="0" smtClean="0"/>
              <a:t>41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Plattentektonik S.42 - 46</a:t>
            </a:r>
            <a:endParaRPr lang="de-CH" dirty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/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de-CH" dirty="0" smtClean="0"/>
              <a:t>Kontinentaldrift vor 160 </a:t>
            </a:r>
            <a:r>
              <a:rPr lang="de-CH" dirty="0" err="1" smtClean="0"/>
              <a:t>Mio</a:t>
            </a:r>
            <a:r>
              <a:rPr lang="de-CH" dirty="0" smtClean="0"/>
              <a:t> Jahren</a:t>
            </a:r>
            <a:endParaRPr lang="de-CH" dirty="0"/>
          </a:p>
        </p:txBody>
      </p:sp>
      <p:pic>
        <p:nvPicPr>
          <p:cNvPr id="8" name="Inhaltsplatzhalter 7" descr="16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6894831" cy="528641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de-CH" dirty="0" smtClean="0"/>
              <a:t>Kontinentaldrift vor 100 </a:t>
            </a:r>
            <a:r>
              <a:rPr lang="de-CH" dirty="0" err="1" smtClean="0"/>
              <a:t>Mio</a:t>
            </a:r>
            <a:r>
              <a:rPr lang="de-CH" dirty="0" smtClean="0"/>
              <a:t> Jahren</a:t>
            </a:r>
            <a:endParaRPr lang="de-CH" dirty="0"/>
          </a:p>
        </p:txBody>
      </p:sp>
      <p:pic>
        <p:nvPicPr>
          <p:cNvPr id="6" name="Inhaltsplatzhalter 5" descr="1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6749220" cy="50006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de-CH" dirty="0" smtClean="0"/>
              <a:t>Kontinentaldrift vor 55 </a:t>
            </a:r>
            <a:r>
              <a:rPr lang="de-CH" dirty="0" err="1" smtClean="0"/>
              <a:t>Mio</a:t>
            </a:r>
            <a:r>
              <a:rPr lang="de-CH" dirty="0" smtClean="0"/>
              <a:t> Jahren</a:t>
            </a:r>
            <a:endParaRPr lang="de-CH" dirty="0"/>
          </a:p>
        </p:txBody>
      </p:sp>
      <p:pic>
        <p:nvPicPr>
          <p:cNvPr id="6" name="Inhaltsplatzhalter 5" descr="5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6810218" cy="51435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de-CH" dirty="0" smtClean="0"/>
              <a:t>Kontinentaldrift heute</a:t>
            </a:r>
            <a:endParaRPr lang="de-CH" dirty="0"/>
          </a:p>
        </p:txBody>
      </p:sp>
      <p:pic>
        <p:nvPicPr>
          <p:cNvPr id="6" name="Inhaltsplatzhalter 5" descr="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214422"/>
            <a:ext cx="7196199" cy="49292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Kontinentaldrift</a:t>
            </a:r>
            <a:endParaRPr lang="de-CH" dirty="0"/>
          </a:p>
        </p:txBody>
      </p:sp>
      <p:pic>
        <p:nvPicPr>
          <p:cNvPr id="4" name="Inhaltsplatzhalter 3" descr="Kontintaldrif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0"/>
            <a:ext cx="2286016" cy="685033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de-CH" dirty="0" smtClean="0"/>
              <a:t>Platten</a:t>
            </a:r>
            <a:endParaRPr lang="de-CH" dirty="0"/>
          </a:p>
        </p:txBody>
      </p:sp>
      <p:pic>
        <p:nvPicPr>
          <p:cNvPr id="4" name="Inhaltsplatzhalter 3" descr="135_1_Lithosphaerenplatt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69"/>
            <a:ext cx="7786742" cy="5018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Mittelatlantischer Rücken</a:t>
            </a:r>
            <a:endParaRPr lang="de-CH" dirty="0"/>
          </a:p>
        </p:txBody>
      </p:sp>
      <p:pic>
        <p:nvPicPr>
          <p:cNvPr id="4" name="Inhaltsplatzhalter 3" descr="geologie mittelatlntischer rück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8053" y="1600200"/>
            <a:ext cx="732589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de-CH" dirty="0" smtClean="0"/>
              <a:t>Isostasie</a:t>
            </a:r>
            <a:endParaRPr lang="de-CH" dirty="0"/>
          </a:p>
        </p:txBody>
      </p:sp>
      <p:pic>
        <p:nvPicPr>
          <p:cNvPr id="4" name="Inhaltsplatzhalter 3" descr="133_Hebung_Skandinavi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928670"/>
            <a:ext cx="5929354" cy="59008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de-CH" dirty="0" smtClean="0"/>
              <a:t>USA-Europa (Island)</a:t>
            </a:r>
            <a:endParaRPr lang="de-CH" dirty="0"/>
          </a:p>
        </p:txBody>
      </p:sp>
      <p:pic>
        <p:nvPicPr>
          <p:cNvPr id="4" name="Inhaltsplatzhalter 3" descr="136_Thingvelli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5" y="1000108"/>
            <a:ext cx="7239051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de-CH" dirty="0" smtClean="0"/>
              <a:t>Alter des Ozeanboden</a:t>
            </a:r>
            <a:endParaRPr lang="de-CH" dirty="0"/>
          </a:p>
        </p:txBody>
      </p:sp>
      <p:pic>
        <p:nvPicPr>
          <p:cNvPr id="4" name="Inhaltsplatzhalter 3" descr="138_2_Alter_Oozeanbod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1"/>
            <a:ext cx="4429156" cy="5250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Schalenaufbau der Erde</a:t>
            </a:r>
            <a:endParaRPr lang="de-CH" dirty="0"/>
          </a:p>
        </p:txBody>
      </p:sp>
      <p:pic>
        <p:nvPicPr>
          <p:cNvPr id="4" name="Inhaltsplatzhalter 3" descr="132_Schalenba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6286544" cy="59633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Vulkane:</a:t>
            </a:r>
            <a:r>
              <a:rPr lang="de-CH" baseline="0" dirty="0" smtClean="0"/>
              <a:t> Typen</a:t>
            </a:r>
            <a:endParaRPr lang="de-CH" dirty="0"/>
          </a:p>
        </p:txBody>
      </p:sp>
      <p:pic>
        <p:nvPicPr>
          <p:cNvPr id="6" name="Inhaltsplatzhalter 5" descr="142_Vulka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7027846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Förderung</a:t>
            </a:r>
            <a:endParaRPr lang="de-CH" dirty="0"/>
          </a:p>
        </p:txBody>
      </p:sp>
      <p:pic>
        <p:nvPicPr>
          <p:cNvPr id="4" name="Inhaltsplatzhalter 3" descr="143_2_Foerdersyste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7736058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Vulkantypen</a:t>
            </a:r>
            <a:endParaRPr lang="de-CH" dirty="0"/>
          </a:p>
        </p:txBody>
      </p:sp>
      <p:pic>
        <p:nvPicPr>
          <p:cNvPr id="6" name="Inhaltsplatzhalter 5" descr="143_1_Vulka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6905563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Konvektionsströmungen im Mantel</a:t>
            </a:r>
            <a:endParaRPr lang="de-CH" dirty="0"/>
          </a:p>
        </p:txBody>
      </p:sp>
      <p:pic>
        <p:nvPicPr>
          <p:cNvPr id="6" name="Inhaltsplatzhalter 5" descr="134_Konvektionsstroemung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8315096" cy="3357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Geothermische Tiefenstufe</a:t>
            </a:r>
            <a:endParaRPr lang="de-CH" dirty="0"/>
          </a:p>
        </p:txBody>
      </p:sp>
      <p:pic>
        <p:nvPicPr>
          <p:cNvPr id="4" name="Inhaltsplatzhalter 3" descr="131_2_Geotherm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00306"/>
            <a:ext cx="8005838" cy="1928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Beispiele: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CH" dirty="0" smtClean="0"/>
              <a:t>Oberflächentemperatur: 10Grad Celsius</a:t>
            </a:r>
          </a:p>
          <a:p>
            <a:r>
              <a:rPr lang="de-CH" dirty="0" smtClean="0"/>
              <a:t>Geothermische Tiefenstufe: 50m:</a:t>
            </a:r>
          </a:p>
          <a:p>
            <a:r>
              <a:rPr lang="de-CH" dirty="0" smtClean="0"/>
              <a:t>Temperatur in 800 </a:t>
            </a:r>
            <a:r>
              <a:rPr lang="de-CH" dirty="0" err="1" smtClean="0"/>
              <a:t>mTiefe</a:t>
            </a:r>
            <a:r>
              <a:rPr lang="de-CH" dirty="0" smtClean="0"/>
              <a:t>?</a:t>
            </a:r>
          </a:p>
          <a:p>
            <a:endParaRPr lang="de-CH" dirty="0" smtClean="0"/>
          </a:p>
          <a:p>
            <a:r>
              <a:rPr lang="de-CH" dirty="0" smtClean="0"/>
              <a:t>Oberflächentemperatur: 10Grad Celsius</a:t>
            </a:r>
          </a:p>
          <a:p>
            <a:r>
              <a:rPr lang="de-CH" dirty="0" smtClean="0"/>
              <a:t>Geothermische Tiefenstufe: 25m:</a:t>
            </a:r>
          </a:p>
          <a:p>
            <a:r>
              <a:rPr lang="de-CH" dirty="0" smtClean="0"/>
              <a:t>Temperatur in 800 </a:t>
            </a:r>
            <a:r>
              <a:rPr lang="de-CH" dirty="0" err="1" smtClean="0"/>
              <a:t>mTiefe</a:t>
            </a:r>
            <a:r>
              <a:rPr lang="de-CH" dirty="0" smtClean="0"/>
              <a:t>?</a:t>
            </a:r>
          </a:p>
          <a:p>
            <a:endParaRPr lang="de-CH" dirty="0" smtClean="0"/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Beispiele: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r>
              <a:rPr lang="de-CH" dirty="0" smtClean="0"/>
              <a:t>Oberflächentemperatur: 10Grad Celsius</a:t>
            </a:r>
          </a:p>
          <a:p>
            <a:r>
              <a:rPr lang="de-CH" dirty="0" smtClean="0"/>
              <a:t>Geothermische Tiefenstufe: 50m:</a:t>
            </a:r>
          </a:p>
          <a:p>
            <a:r>
              <a:rPr lang="de-CH" dirty="0" smtClean="0"/>
              <a:t>Temperatur in 800 </a:t>
            </a:r>
            <a:r>
              <a:rPr lang="de-CH" dirty="0" err="1" smtClean="0"/>
              <a:t>mTiefe</a:t>
            </a:r>
            <a:r>
              <a:rPr lang="de-CH" dirty="0" smtClean="0"/>
              <a:t>?  800: 50=16 +10= </a:t>
            </a:r>
            <a:r>
              <a:rPr lang="de-CH" dirty="0" smtClean="0">
                <a:solidFill>
                  <a:srgbClr val="FF0000"/>
                </a:solidFill>
              </a:rPr>
              <a:t>26 Grad</a:t>
            </a:r>
          </a:p>
          <a:p>
            <a:endParaRPr lang="de-CH" dirty="0" smtClean="0"/>
          </a:p>
          <a:p>
            <a:r>
              <a:rPr lang="de-CH" dirty="0" smtClean="0"/>
              <a:t>Oberflächentemperatur: 10Grad Celsius</a:t>
            </a:r>
          </a:p>
          <a:p>
            <a:r>
              <a:rPr lang="de-CH" dirty="0" smtClean="0"/>
              <a:t>Geothermische Tiefenstufe: 25m:</a:t>
            </a:r>
          </a:p>
          <a:p>
            <a:r>
              <a:rPr lang="de-CH" dirty="0" smtClean="0"/>
              <a:t>Temperatur in 800 </a:t>
            </a:r>
            <a:r>
              <a:rPr lang="de-CH" dirty="0" err="1" smtClean="0"/>
              <a:t>mTiefe</a:t>
            </a:r>
            <a:r>
              <a:rPr lang="de-CH" dirty="0" smtClean="0"/>
              <a:t>? 800:25=32+10= </a:t>
            </a:r>
            <a:r>
              <a:rPr lang="de-CH" dirty="0" smtClean="0">
                <a:solidFill>
                  <a:srgbClr val="FF0000"/>
                </a:solidFill>
              </a:rPr>
              <a:t>42 Grad</a:t>
            </a:r>
          </a:p>
          <a:p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Plattenbewegungen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CH" dirty="0" smtClean="0"/>
              <a:t>Divergierende Platten: Platten gehen auseinander</a:t>
            </a:r>
          </a:p>
          <a:p>
            <a:r>
              <a:rPr lang="de-CH" dirty="0" smtClean="0"/>
              <a:t>Konvergierende: Platten stossen zusammen</a:t>
            </a:r>
          </a:p>
          <a:p>
            <a:pPr>
              <a:buNone/>
            </a:pPr>
            <a:r>
              <a:rPr lang="de-CH" dirty="0" smtClean="0"/>
              <a:t>    =&gt; </a:t>
            </a:r>
            <a:r>
              <a:rPr lang="de-CH" dirty="0" err="1" smtClean="0"/>
              <a:t>Subduktionszonen</a:t>
            </a:r>
            <a:endParaRPr lang="de-CH" dirty="0" smtClean="0"/>
          </a:p>
          <a:p>
            <a:r>
              <a:rPr lang="de-CH" dirty="0" smtClean="0"/>
              <a:t>Transformstörung: Platten bewegen sich horizontal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Plattengrenzen</a:t>
            </a:r>
            <a:endParaRPr lang="de-CH" dirty="0"/>
          </a:p>
        </p:txBody>
      </p:sp>
      <p:pic>
        <p:nvPicPr>
          <p:cNvPr id="4" name="Inhaltsplatzhalter 3" descr="135_2_Plattengrenz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8221756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de-CH" dirty="0" smtClean="0"/>
              <a:t>Kontinentaldrift vor 250 </a:t>
            </a:r>
            <a:r>
              <a:rPr lang="de-CH" dirty="0" err="1" smtClean="0"/>
              <a:t>Mio</a:t>
            </a:r>
            <a:r>
              <a:rPr lang="de-CH" dirty="0" smtClean="0"/>
              <a:t> Jahren</a:t>
            </a:r>
            <a:endParaRPr lang="de-CH" dirty="0"/>
          </a:p>
        </p:txBody>
      </p:sp>
      <p:pic>
        <p:nvPicPr>
          <p:cNvPr id="4" name="Inhaltsplatzhalter 3" descr="25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071546"/>
            <a:ext cx="6653766" cy="51435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reus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143</Words>
  <Application>Microsoft Office PowerPoint</Application>
  <PresentationFormat>Bildschirmpräsentation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Nereus</vt:lpstr>
      <vt:lpstr>Geologie:   Schalenaufbau  S.39 - 41  Plattentektonik S.42 - 46</vt:lpstr>
      <vt:lpstr>Schalenaufbau der Erde</vt:lpstr>
      <vt:lpstr>Konvektionsströmungen im Mantel</vt:lpstr>
      <vt:lpstr>Geothermische Tiefenstufe</vt:lpstr>
      <vt:lpstr>Beispiele:</vt:lpstr>
      <vt:lpstr>Beispiele:</vt:lpstr>
      <vt:lpstr>Plattenbewegungen</vt:lpstr>
      <vt:lpstr>Plattengrenzen</vt:lpstr>
      <vt:lpstr>Kontinentaldrift vor 250 Mio Jahren</vt:lpstr>
      <vt:lpstr>Kontinentaldrift vor 160 Mio Jahren</vt:lpstr>
      <vt:lpstr>Kontinentaldrift vor 100 Mio Jahren</vt:lpstr>
      <vt:lpstr>Kontinentaldrift vor 55 Mio Jahren</vt:lpstr>
      <vt:lpstr>Kontinentaldrift heute</vt:lpstr>
      <vt:lpstr>Kontinentaldrift</vt:lpstr>
      <vt:lpstr>Platten</vt:lpstr>
      <vt:lpstr>Mittelatlantischer Rücken</vt:lpstr>
      <vt:lpstr>Isostasie</vt:lpstr>
      <vt:lpstr>USA-Europa (Island)</vt:lpstr>
      <vt:lpstr>Alter des Ozeanboden</vt:lpstr>
      <vt:lpstr>Vulkane: Typen</vt:lpstr>
      <vt:lpstr>Förderung</vt:lpstr>
      <vt:lpstr>Vulkantypen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Stadtgeografie</dc:title>
  <dc:creator>Rickli</dc:creator>
  <cp:lastModifiedBy>Rickli</cp:lastModifiedBy>
  <cp:revision>75</cp:revision>
  <dcterms:created xsi:type="dcterms:W3CDTF">2008-01-13T17:46:02Z</dcterms:created>
  <dcterms:modified xsi:type="dcterms:W3CDTF">2011-10-15T09:16:55Z</dcterms:modified>
</cp:coreProperties>
</file>