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E8C64D-C039-4A2A-9674-92C90882F8FD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C3D706-E3C7-40F7-A8AF-A079AFB12F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365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22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ACFD-8C77-48C6-AD9E-F09CE8DFF7BF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23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4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AD08B-AE7E-4739-B09C-C5512DB35A9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4B37-4939-4A9C-B436-7A6F91818D46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CA5B-74C9-4082-BD8D-89DCE9E5D26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9C90-041E-418F-B3EA-6CAD1A504D39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977B-6810-4CB6-8945-C631C95006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72136-9529-40D9-9854-C1D3BA7DBA48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5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050028-68F8-4B24-BDD0-3753504E94A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AFFF-238C-484A-8454-10FF55BB07B9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4C26F-6A9B-4D18-AB14-89B84C2E594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D1072-A633-4C64-8AF3-C780A7369FA8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E3A1-5070-401E-A901-55FBB16FFC5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D05AF-C185-44AB-8DAF-E79361F11ECE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86089-1E4F-401B-846C-8F27AFE1C26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C31363-1B4C-419B-84E4-DCA6B5558060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276C22-3E04-4520-B908-DACAB022A9A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73C26-E572-4A68-AED4-FFA694ECD941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30A23-54B0-4902-B3FF-69624556B74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Gerade Verbindung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Datumsplatzhalt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980A52-CC2F-4594-B75F-50A57906BAD5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13" name="Foliennummernplatzhalt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EC1056-2EE9-4783-81A6-5A84A00EB68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4" name="Fußzeilenplatzhalt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B3BE6C-1C6F-49B3-A824-67E94DBD5A20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13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327CAC-A36B-4054-A3D2-FCB462FD8B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4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28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51F70B-B52E-43ED-B40F-4C054E9E6FAB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DF7785-63A8-43DC-8180-39DBA45F0F5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0" r:id="rId4"/>
    <p:sldLayoutId id="2147483691" r:id="rId5"/>
    <p:sldLayoutId id="2147483698" r:id="rId6"/>
    <p:sldLayoutId id="2147483692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CH" smtClean="0"/>
              <a:t> Altersbestimmung</a:t>
            </a:r>
            <a:endParaRPr lang="de-CH" dirty="0"/>
          </a:p>
        </p:txBody>
      </p:sp>
      <p:sp>
        <p:nvSpPr>
          <p:cNvPr id="8195" name="Untertitel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de-CH" smtClean="0"/>
              <a:t>S.64 </a:t>
            </a:r>
            <a:r>
              <a:rPr lang="de-CH" smtClean="0"/>
              <a:t>- </a:t>
            </a:r>
            <a:r>
              <a:rPr lang="de-CH" smtClean="0"/>
              <a:t>65</a:t>
            </a: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Relative Altersbestimmung</a:t>
            </a:r>
            <a:endParaRPr lang="de-CH" dirty="0"/>
          </a:p>
        </p:txBody>
      </p:sp>
      <p:pic>
        <p:nvPicPr>
          <p:cNvPr id="4" name="Inhaltsplatzhalter 3" descr="164_Stratigraph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857364"/>
            <a:ext cx="7652958" cy="300039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Absolute Altersbestimmung</a:t>
            </a:r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de-CH" dirty="0" smtClean="0"/>
              <a:t>Radiometrische Altersbestimmung (C14)</a:t>
            </a:r>
          </a:p>
          <a:p>
            <a:pPr>
              <a:buNone/>
            </a:pPr>
            <a:r>
              <a:rPr lang="de-CH" dirty="0" smtClean="0"/>
              <a:t>   C14  der Atmosphäre wird von Lebewesen eingeatmet, </a:t>
            </a:r>
          </a:p>
          <a:p>
            <a:pPr>
              <a:buNone/>
            </a:pPr>
            <a:r>
              <a:rPr lang="de-CH" dirty="0" smtClean="0"/>
              <a:t>   nach dem Tod beginnt der Zerfall.  </a:t>
            </a:r>
          </a:p>
          <a:p>
            <a:pPr>
              <a:buNone/>
            </a:pPr>
            <a:r>
              <a:rPr lang="de-CH" dirty="0" smtClean="0"/>
              <a:t>   C14 wandelt sich in N14 um, </a:t>
            </a:r>
          </a:p>
          <a:p>
            <a:pPr>
              <a:buNone/>
            </a:pPr>
            <a:r>
              <a:rPr lang="de-CH" dirty="0" smtClean="0"/>
              <a:t>   die Halbwertzeit ist 5730 Jahre.   </a:t>
            </a:r>
          </a:p>
        </p:txBody>
      </p:sp>
      <p:pic>
        <p:nvPicPr>
          <p:cNvPr id="7" name="Inhaltsplatzhalter 3" descr="C14 u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3857628"/>
            <a:ext cx="89599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54032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Weitere Methoden der Altersbestimmung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de-CH" dirty="0" smtClean="0"/>
              <a:t>Dendrochronologie (bis ca. 10‘000 vor heute)</a:t>
            </a:r>
          </a:p>
        </p:txBody>
      </p:sp>
      <p:pic>
        <p:nvPicPr>
          <p:cNvPr id="4" name="Grafik 3" descr="800px-Dendrochronolo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735"/>
            <a:ext cx="6929486" cy="51971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/>
          <a:lstStyle/>
          <a:p>
            <a:r>
              <a:rPr lang="de-CH" dirty="0" smtClean="0"/>
              <a:t>Weitere Methoden der Altersbestimmung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 smtClean="0"/>
              <a:t>Pollenanalyse: je nach Klima leben andere Pflanzen…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Weitere Methoden der Altersbestimmung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r>
              <a:rPr lang="de-CH" dirty="0" err="1" smtClean="0"/>
              <a:t>Warvenchronologie</a:t>
            </a:r>
            <a:r>
              <a:rPr lang="de-CH" dirty="0" smtClean="0"/>
              <a:t> (Bänderton)</a:t>
            </a:r>
          </a:p>
          <a:p>
            <a:pPr>
              <a:buNone/>
            </a:pPr>
            <a:r>
              <a:rPr lang="de-CH" dirty="0" smtClean="0"/>
              <a:t> heller </a:t>
            </a:r>
            <a:r>
              <a:rPr lang="de-CH" dirty="0" err="1" smtClean="0"/>
              <a:t>Silt</a:t>
            </a:r>
            <a:r>
              <a:rPr lang="de-CH" dirty="0" smtClean="0"/>
              <a:t> im Sommer, grob</a:t>
            </a:r>
          </a:p>
          <a:p>
            <a:pPr>
              <a:buNone/>
            </a:pPr>
            <a:r>
              <a:rPr lang="de-CH" dirty="0" smtClean="0"/>
              <a:t> dunkler </a:t>
            </a:r>
            <a:r>
              <a:rPr lang="de-CH" dirty="0" err="1" smtClean="0"/>
              <a:t>Silt</a:t>
            </a:r>
            <a:r>
              <a:rPr lang="de-CH" dirty="0" smtClean="0"/>
              <a:t> im Winter, fein</a:t>
            </a:r>
          </a:p>
        </p:txBody>
      </p:sp>
      <p:pic>
        <p:nvPicPr>
          <p:cNvPr id="4" name="Grafik 3" descr="War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571612"/>
            <a:ext cx="3810000" cy="508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Weitere Methoden der Altersbestimmung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de-CH" dirty="0" err="1" smtClean="0"/>
              <a:t>Magnetostratigraphie</a:t>
            </a:r>
            <a:endParaRPr lang="de-CH" dirty="0" smtClean="0"/>
          </a:p>
        </p:txBody>
      </p:sp>
      <p:pic>
        <p:nvPicPr>
          <p:cNvPr id="4" name="Grafik 3" descr="138_1_Alter_Magnetisieru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000107"/>
            <a:ext cx="3868162" cy="571504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reu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99</Words>
  <Application>Microsoft Office PowerPoint</Application>
  <PresentationFormat>Bildschirmpräsentation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Nereus</vt:lpstr>
      <vt:lpstr> Altersbestimmung</vt:lpstr>
      <vt:lpstr>Relative Altersbestimmung</vt:lpstr>
      <vt:lpstr>Absolute Altersbestimmung</vt:lpstr>
      <vt:lpstr>Weitere Methoden der Altersbestimmung</vt:lpstr>
      <vt:lpstr>Weitere Methoden der Altersbestimmung</vt:lpstr>
      <vt:lpstr>Weitere Methoden der Altersbestimmung</vt:lpstr>
      <vt:lpstr>Weitere Methoden der Altersbestimmung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Stadtgeografie</dc:title>
  <dc:creator>Rickli</dc:creator>
  <cp:lastModifiedBy>Rickli</cp:lastModifiedBy>
  <cp:revision>64</cp:revision>
  <dcterms:created xsi:type="dcterms:W3CDTF">2008-01-13T17:46:02Z</dcterms:created>
  <dcterms:modified xsi:type="dcterms:W3CDTF">2011-10-15T09:23:14Z</dcterms:modified>
</cp:coreProperties>
</file>