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68" r:id="rId3"/>
    <p:sldId id="270" r:id="rId4"/>
    <p:sldId id="273" r:id="rId5"/>
    <p:sldId id="271" r:id="rId6"/>
    <p:sldId id="274" r:id="rId7"/>
    <p:sldId id="275" r:id="rId8"/>
    <p:sldId id="276" r:id="rId9"/>
    <p:sldId id="277" r:id="rId10"/>
    <p:sldId id="278" r:id="rId11"/>
    <p:sldId id="279" r:id="rId12"/>
    <p:sldId id="280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00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3E8C64D-C039-4A2A-9674-92C90882F8FD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CH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C3D706-E3C7-40F7-A8AF-A079AFB12F4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50930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Gerade Verbindung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22" name="Datumsplatzhalt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ACFD-8C77-48C6-AD9E-F09CE8DFF7BF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23" name="Fußzeilenplatzhalt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4" name="Foliennummernplatzhalt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AD08B-AE7E-4739-B09C-C5512DB35A9A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F4B37-4939-4A9C-B436-7A6F91818D46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CA5B-74C9-4082-BD8D-89DCE9E5D265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29C90-041E-418F-B3EA-6CAD1A504D39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977B-6810-4CB6-8945-C631C95006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372136-9529-40D9-9854-C1D3BA7DBA48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5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050028-68F8-4B24-BDD0-3753504E94A6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6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Gerade Verbindung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7AFFF-238C-484A-8454-10FF55BB07B9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4C26F-6A9B-4D18-AB14-89B84C2E594E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072-A633-4C64-8AF3-C780A7369FA8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6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5E3A1-5070-401E-A901-55FBB16FFC51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7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05AF-C185-44AB-8DAF-E79361F11ECE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86089-1E4F-401B-846C-8F27AFE1C26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3C31363-1B4C-419B-84E4-DCA6B5558060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4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8276C22-3E04-4520-B908-DACAB022A9A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5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3C26-E572-4A68-AED4-FFA694ECD941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Foliennummernplatzhalt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30A23-54B0-4902-B3FF-69624556B749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Gerade Verbindung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8" name="Inhaltsplatzhalt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2" name="Datumsplatzhalt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2980A52-CC2F-4594-B75F-50A57906BAD5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13" name="Foliennummernplatzhalt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8EC1056-2EE9-4783-81A6-5A84A00EB684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erade Verbindung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12" name="Datumsplatzhalt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6B3BE6C-1C6F-49B3-A824-67E94DBD5A20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13" name="Foliennummernplatzhalt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4327CAC-A36B-4054-A3D2-FCB462FD8BB3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  <p:sp>
        <p:nvSpPr>
          <p:cNvPr id="14" name="Fußzeilenplatzhalt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erade Verbindung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28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51F70B-B52E-43ED-B40F-4C054E9E6FAB}" type="datetimeFigureOut">
              <a:rPr lang="de-DE"/>
              <a:pPr>
                <a:defRPr/>
              </a:pPr>
              <a:t>15.10.2011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DF7785-63A8-43DC-8180-39DBA45F0F5D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0" r:id="rId4"/>
    <p:sldLayoutId id="2147483691" r:id="rId5"/>
    <p:sldLayoutId id="2147483698" r:id="rId6"/>
    <p:sldLayoutId id="2147483692" r:id="rId7"/>
    <p:sldLayoutId id="2147483699" r:id="rId8"/>
    <p:sldLayoutId id="2147483700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CH" smtClean="0"/>
              <a:t> Verwitterung</a:t>
            </a:r>
            <a:endParaRPr lang="de-CH" dirty="0"/>
          </a:p>
        </p:txBody>
      </p:sp>
      <p:sp>
        <p:nvSpPr>
          <p:cNvPr id="8195" name="Untertitel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algn="ctr"/>
            <a:r>
              <a:rPr lang="de-CH" smtClean="0"/>
              <a:t>S.84 </a:t>
            </a:r>
            <a:r>
              <a:rPr lang="de-CH" smtClean="0"/>
              <a:t>- </a:t>
            </a:r>
            <a:r>
              <a:rPr lang="de-CH" smtClean="0"/>
              <a:t>87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Chemische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Chemisch-biologische Verwitterung</a:t>
            </a:r>
          </a:p>
          <a:p>
            <a:pPr>
              <a:buNone/>
            </a:pPr>
            <a:r>
              <a:rPr lang="de-CH" dirty="0" smtClean="0"/>
              <a:t>    </a:t>
            </a:r>
            <a:r>
              <a:rPr lang="de-CH" dirty="0" err="1" smtClean="0"/>
              <a:t>Huminsäuren</a:t>
            </a:r>
            <a:r>
              <a:rPr lang="de-CH" dirty="0" smtClean="0"/>
              <a:t> von Pflanzen greifen Mineralien an</a:t>
            </a:r>
            <a:endParaRPr lang="de-C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de-CH" dirty="0" smtClean="0"/>
              <a:t>Übersicht Verwitterung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7467600" cy="5786478"/>
          </a:xfrm>
        </p:spPr>
        <p:txBody>
          <a:bodyPr/>
          <a:lstStyle/>
          <a:p>
            <a:r>
              <a:rPr lang="de-CH" dirty="0" smtClean="0"/>
              <a:t>Physikalische Verwitterung (mechanische)</a:t>
            </a:r>
          </a:p>
          <a:p>
            <a:pPr>
              <a:buNone/>
            </a:pPr>
            <a:r>
              <a:rPr lang="de-CH" dirty="0" smtClean="0"/>
              <a:t>   - Temperaturverwitterung</a:t>
            </a:r>
          </a:p>
          <a:p>
            <a:pPr>
              <a:buNone/>
            </a:pPr>
            <a:r>
              <a:rPr lang="de-CH" dirty="0" smtClean="0"/>
              <a:t>   -  Frostsprengung</a:t>
            </a:r>
          </a:p>
          <a:p>
            <a:pPr>
              <a:buNone/>
            </a:pPr>
            <a:r>
              <a:rPr lang="de-CH" dirty="0" smtClean="0"/>
              <a:t>   - Salzsprengung</a:t>
            </a:r>
          </a:p>
          <a:p>
            <a:pPr>
              <a:buNone/>
            </a:pPr>
            <a:r>
              <a:rPr lang="de-CH" dirty="0" smtClean="0"/>
              <a:t>    - Wurzelsprengung</a:t>
            </a:r>
          </a:p>
          <a:p>
            <a:pPr>
              <a:buNone/>
            </a:pPr>
            <a:endParaRPr lang="de-CH" dirty="0" smtClean="0"/>
          </a:p>
          <a:p>
            <a:r>
              <a:rPr lang="de-CH" dirty="0" smtClean="0"/>
              <a:t>Chemische Verwitterung (Korrosion) </a:t>
            </a:r>
          </a:p>
          <a:p>
            <a:pPr>
              <a:buNone/>
            </a:pPr>
            <a:r>
              <a:rPr lang="de-CH" dirty="0" smtClean="0"/>
              <a:t>   - Hydratationsverwitterung</a:t>
            </a:r>
          </a:p>
          <a:p>
            <a:pPr>
              <a:buNone/>
            </a:pPr>
            <a:r>
              <a:rPr lang="de-CH" dirty="0" smtClean="0"/>
              <a:t>   - Lösungsverwitterung</a:t>
            </a:r>
          </a:p>
          <a:p>
            <a:pPr>
              <a:buNone/>
            </a:pPr>
            <a:r>
              <a:rPr lang="de-CH" dirty="0" smtClean="0"/>
              <a:t>    </a:t>
            </a:r>
            <a:r>
              <a:rPr lang="de-CH" sz="1800" dirty="0" smtClean="0"/>
              <a:t>   - Karstverwitterung</a:t>
            </a:r>
          </a:p>
          <a:p>
            <a:pPr>
              <a:buNone/>
            </a:pPr>
            <a:r>
              <a:rPr lang="de-CH" sz="1800" dirty="0" smtClean="0"/>
              <a:t>        - Rauchgasverwitterung (saurer Regen)</a:t>
            </a:r>
          </a:p>
          <a:p>
            <a:pPr>
              <a:buNone/>
            </a:pPr>
            <a:r>
              <a:rPr lang="de-CH" sz="1800" dirty="0" smtClean="0"/>
              <a:t>   </a:t>
            </a:r>
            <a:r>
              <a:rPr lang="de-CH" dirty="0" smtClean="0"/>
              <a:t> - Oxidationsverwitterung (Rosten)</a:t>
            </a:r>
          </a:p>
          <a:p>
            <a:pPr>
              <a:buNone/>
            </a:pPr>
            <a:r>
              <a:rPr lang="de-CH" dirty="0" smtClean="0"/>
              <a:t>   - Chemisch-biologische Verwitterung</a:t>
            </a:r>
          </a:p>
          <a:p>
            <a:pPr>
              <a:buNone/>
            </a:pPr>
            <a:r>
              <a:rPr lang="de-CH" dirty="0" smtClean="0"/>
              <a:t> </a:t>
            </a:r>
            <a:endParaRPr lang="de-C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Erosion: S.114- 122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e-CH" dirty="0" smtClean="0"/>
              <a:t>Erosion = Verwitterung + Abtransport</a:t>
            </a:r>
          </a:p>
          <a:p>
            <a:endParaRPr lang="de-CH" dirty="0" smtClean="0"/>
          </a:p>
          <a:p>
            <a:r>
              <a:rPr lang="de-CH" dirty="0" smtClean="0"/>
              <a:t>Sedimentation = </a:t>
            </a:r>
            <a:r>
              <a:rPr lang="de-CH" smtClean="0"/>
              <a:t>Akkumulation oder Ablagerung</a:t>
            </a:r>
            <a:endParaRPr lang="de-C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Physikalische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Temperaturverwitterung</a:t>
            </a:r>
            <a:endParaRPr lang="de-CH" dirty="0"/>
          </a:p>
        </p:txBody>
      </p:sp>
      <p:pic>
        <p:nvPicPr>
          <p:cNvPr id="8" name="Inhaltsplatzhalter 5" descr="USA2- Kalifornien -  San Diego - Erosion 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7158" y="1571612"/>
            <a:ext cx="73770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Physikalische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Temperaturverwitterung: Korngrösse</a:t>
            </a:r>
            <a:endParaRPr lang="de-CH" dirty="0"/>
          </a:p>
        </p:txBody>
      </p:sp>
      <p:pic>
        <p:nvPicPr>
          <p:cNvPr id="5" name="Grafik 4" descr="Korngrös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994"/>
            <a:ext cx="9144000" cy="2128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Physikalische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Frostsprengung</a:t>
            </a:r>
            <a:endParaRPr lang="de-CH" dirty="0"/>
          </a:p>
        </p:txBody>
      </p:sp>
      <p:pic>
        <p:nvPicPr>
          <p:cNvPr id="5" name="Grafik 4" descr="Frostsprengu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500174"/>
            <a:ext cx="7470860" cy="5155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Physikalische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Salzsprengung in trockenen Gebieten</a:t>
            </a:r>
          </a:p>
          <a:p>
            <a:pPr>
              <a:buNone/>
            </a:pPr>
            <a:r>
              <a:rPr lang="de-CH" dirty="0" smtClean="0"/>
              <a:t>    Salze kristallisieren aus, benötigen dabei   </a:t>
            </a:r>
          </a:p>
          <a:p>
            <a:pPr>
              <a:buNone/>
            </a:pPr>
            <a:r>
              <a:rPr lang="de-CH" dirty="0" smtClean="0"/>
              <a:t>    grösseres Volumen (30 -100 %)=&gt; Druck</a:t>
            </a:r>
            <a:endParaRPr lang="de-C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Physikalische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Wurzelsprengung</a:t>
            </a:r>
            <a:endParaRPr lang="de-CH" dirty="0"/>
          </a:p>
        </p:txBody>
      </p:sp>
      <p:pic>
        <p:nvPicPr>
          <p:cNvPr id="6" name="Grafik 5" descr="USA3- Arizona - Nat.Bridges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7" y="1500174"/>
            <a:ext cx="7402861" cy="49292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Chemische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Hydratationsverwitterung:</a:t>
            </a:r>
          </a:p>
          <a:p>
            <a:pPr>
              <a:buNone/>
            </a:pPr>
            <a:r>
              <a:rPr lang="de-CH" dirty="0" smtClean="0"/>
              <a:t>   Einlagerung von Wassermolekülen in Mineralien,</a:t>
            </a:r>
          </a:p>
          <a:p>
            <a:pPr>
              <a:buNone/>
            </a:pPr>
            <a:r>
              <a:rPr lang="de-CH" dirty="0" smtClean="0"/>
              <a:t>   deren Zusammenhalt dabei geschwächt wird</a:t>
            </a:r>
            <a:endParaRPr lang="de-CH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Chemische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643998" cy="5643602"/>
          </a:xfrm>
        </p:spPr>
        <p:txBody>
          <a:bodyPr/>
          <a:lstStyle/>
          <a:p>
            <a:r>
              <a:rPr lang="de-CH" dirty="0" smtClean="0"/>
              <a:t>Lösungsverwitterung</a:t>
            </a:r>
          </a:p>
          <a:p>
            <a:pPr>
              <a:buNone/>
            </a:pPr>
            <a:r>
              <a:rPr lang="de-CH" dirty="0" smtClean="0"/>
              <a:t>   Salze, Kalk u.a. werden vom Wasser gelöst + abtransportiert</a:t>
            </a:r>
          </a:p>
          <a:p>
            <a:pPr>
              <a:buNone/>
            </a:pPr>
            <a:r>
              <a:rPr lang="de-CH" dirty="0" smtClean="0"/>
              <a:t>- Karstverwitterung (Kohlesäureverwitterung)</a:t>
            </a:r>
          </a:p>
          <a:p>
            <a:pPr>
              <a:buNone/>
            </a:pPr>
            <a:r>
              <a:rPr lang="de-CH" dirty="0" smtClean="0"/>
              <a:t>   </a:t>
            </a:r>
            <a:r>
              <a:rPr lang="de-CH" sz="1800" dirty="0" err="1" smtClean="0"/>
              <a:t>Calciumkarbonat</a:t>
            </a:r>
            <a:r>
              <a:rPr lang="de-CH" sz="1800" dirty="0" smtClean="0"/>
              <a:t> + Kohlensäure =&gt; </a:t>
            </a:r>
            <a:r>
              <a:rPr lang="de-CH" sz="1800" dirty="0" err="1" smtClean="0"/>
              <a:t>Calciumhydrogenkarbonat</a:t>
            </a:r>
            <a:endParaRPr lang="de-CH" sz="1800" dirty="0" smtClean="0"/>
          </a:p>
          <a:p>
            <a:pPr>
              <a:buNone/>
            </a:pPr>
            <a:r>
              <a:rPr lang="de-CH" sz="1800" dirty="0" smtClean="0"/>
              <a:t>    CaCO3                 + H2CO3         =&gt; </a:t>
            </a:r>
            <a:r>
              <a:rPr lang="de-CH" sz="1800" dirty="0" err="1" smtClean="0"/>
              <a:t>Ca</a:t>
            </a:r>
            <a:r>
              <a:rPr lang="de-CH" sz="1800" dirty="0" smtClean="0"/>
              <a:t>(HCO3)2</a:t>
            </a:r>
          </a:p>
          <a:p>
            <a:pPr>
              <a:buNone/>
            </a:pPr>
            <a:endParaRPr lang="de-CH" sz="1800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pPr>
              <a:buNone/>
            </a:pPr>
            <a:endParaRPr lang="de-CH" dirty="0" smtClean="0"/>
          </a:p>
          <a:p>
            <a:pPr>
              <a:buNone/>
            </a:pPr>
            <a:r>
              <a:rPr lang="de-CH" dirty="0" smtClean="0"/>
              <a:t> - Rauchgasverwitterung, saurer Regen</a:t>
            </a:r>
          </a:p>
          <a:p>
            <a:pPr>
              <a:buNone/>
            </a:pPr>
            <a:r>
              <a:rPr lang="de-CH" dirty="0" smtClean="0"/>
              <a:t>   Schwefel +Regen=&gt; Schwefelsäure=&gt; zerstört Bauwerke</a:t>
            </a:r>
            <a:endParaRPr lang="de-CH" sz="1800" dirty="0" smtClean="0"/>
          </a:p>
        </p:txBody>
      </p:sp>
      <p:pic>
        <p:nvPicPr>
          <p:cNvPr id="5" name="Grafik 4" descr="Karr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3214686"/>
            <a:ext cx="7078903" cy="23574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r>
              <a:rPr lang="de-CH" dirty="0" smtClean="0"/>
              <a:t>Verwitterung: Chemische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/>
          <a:lstStyle/>
          <a:p>
            <a:r>
              <a:rPr lang="de-CH" dirty="0" smtClean="0"/>
              <a:t>Oxidationsverwitterung: Rosten</a:t>
            </a:r>
            <a:endParaRPr lang="de-C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reus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Nereus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reus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195</Words>
  <Application>Microsoft Office PowerPoint</Application>
  <PresentationFormat>Bildschirmpräsentation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Nereus</vt:lpstr>
      <vt:lpstr> Verwitterung</vt:lpstr>
      <vt:lpstr>Verwitterung: Physikalische</vt:lpstr>
      <vt:lpstr>Verwitterung: Physikalische</vt:lpstr>
      <vt:lpstr>Verwitterung: Physikalische</vt:lpstr>
      <vt:lpstr>Verwitterung: Physikalische</vt:lpstr>
      <vt:lpstr>Verwitterung: Physikalische</vt:lpstr>
      <vt:lpstr>Verwitterung: Chemische</vt:lpstr>
      <vt:lpstr>Verwitterung: Chemische</vt:lpstr>
      <vt:lpstr>Verwitterung: Chemische</vt:lpstr>
      <vt:lpstr>Verwitterung: Chemische</vt:lpstr>
      <vt:lpstr>Übersicht Verwitterung</vt:lpstr>
      <vt:lpstr>Erosion: S.114- 122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Stadtgeografie</dc:title>
  <dc:creator>Rickli</dc:creator>
  <cp:lastModifiedBy>Rickli</cp:lastModifiedBy>
  <cp:revision>67</cp:revision>
  <dcterms:created xsi:type="dcterms:W3CDTF">2008-01-13T17:46:02Z</dcterms:created>
  <dcterms:modified xsi:type="dcterms:W3CDTF">2011-10-15T09:25:30Z</dcterms:modified>
</cp:coreProperties>
</file>